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164592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28653A-BE92-E4C9-CCA2-84C9536DD0BD}" name="Vary, Laura" initials="VL" userId="Vary, Lau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3" d="100"/>
          <a:sy n="63" d="100"/>
        </p:scale>
        <p:origin x="15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244726"/>
            <a:ext cx="13990320" cy="4775200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7204076"/>
            <a:ext cx="12344400" cy="3311524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9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0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730250"/>
            <a:ext cx="354901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730250"/>
            <a:ext cx="10441305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419479"/>
            <a:ext cx="14196060" cy="5705474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9178929"/>
            <a:ext cx="14196060" cy="3000374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651250"/>
            <a:ext cx="69951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651250"/>
            <a:ext cx="69951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1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730253"/>
            <a:ext cx="1419606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362326"/>
            <a:ext cx="6963012" cy="1647824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5010150"/>
            <a:ext cx="696301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362326"/>
            <a:ext cx="6997304" cy="1647824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5010150"/>
            <a:ext cx="699730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2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8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914400"/>
            <a:ext cx="5308520" cy="320040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974853"/>
            <a:ext cx="8332470" cy="9747250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4114800"/>
            <a:ext cx="5308520" cy="7623176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7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914400"/>
            <a:ext cx="5308520" cy="320040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974853"/>
            <a:ext cx="8332470" cy="9747250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4114800"/>
            <a:ext cx="5308520" cy="7623176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1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730253"/>
            <a:ext cx="1419606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651250"/>
            <a:ext cx="1419606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2712703"/>
            <a:ext cx="37033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07196-C571-4886-9289-205BA71A7498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2712703"/>
            <a:ext cx="555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2712703"/>
            <a:ext cx="37033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8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60" y="7047735"/>
            <a:ext cx="6485556" cy="6557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Alaska Plaice </a:t>
            </a:r>
            <a:r>
              <a:rPr lang="en-US" sz="2000" dirty="0"/>
              <a:t>– best model: threshold geography (75%), 2d (82.9%).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0.97; AIC power (lv.2d/</a:t>
            </a:r>
            <a:r>
              <a:rPr lang="en-US" sz="2000" dirty="0" err="1"/>
              <a:t>lv.base</a:t>
            </a:r>
            <a:r>
              <a:rPr lang="en-US" sz="2000" dirty="0"/>
              <a:t>) = 0.95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94" y="626232"/>
            <a:ext cx="12374811" cy="6127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2517E-F1F6-4E0C-A2B7-7E74545A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7616" y="7341866"/>
            <a:ext cx="5694074" cy="59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28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4036" y="849195"/>
            <a:ext cx="12831125" cy="6722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2B4F2-00A6-4800-A7AE-45D8E5A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088" y="10123047"/>
            <a:ext cx="7957322" cy="1693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681E5-BA28-4891-BB30-C1D349DB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598" y="9000875"/>
            <a:ext cx="7957322" cy="3937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F62A5-A0D0-4BE1-AB7B-E66309641025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Walleye pollock </a:t>
            </a:r>
            <a:r>
              <a:rPr lang="en-US" sz="2000" dirty="0"/>
              <a:t>– best model: threshold geography (59.2%), 2d (69.8%).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0.98;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</p:spTree>
    <p:extLst>
      <p:ext uri="{BB962C8B-B14F-4D97-AF65-F5344CB8AC3E}">
        <p14:creationId xmlns:p14="http://schemas.microsoft.com/office/powerpoint/2010/main" val="337121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9504" y="1143399"/>
            <a:ext cx="7193531" cy="6808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38" y="1079391"/>
            <a:ext cx="7076745" cy="6808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FFEDC-2FF1-403C-9B80-2FFE272E5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793" y="9619489"/>
            <a:ext cx="7756600" cy="1665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2C77E-9C2A-492C-AD71-DE19EFC99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2808" y="8970626"/>
            <a:ext cx="7630227" cy="364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F525C-9731-4213-88EB-5BAD01892F68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Walleye pollock </a:t>
            </a:r>
            <a:r>
              <a:rPr lang="en-US" sz="2000" dirty="0"/>
              <a:t>– best model: threshold geography (59.2%), 2d (69.8%).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0.98;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</p:spTree>
    <p:extLst>
      <p:ext uri="{BB962C8B-B14F-4D97-AF65-F5344CB8AC3E}">
        <p14:creationId xmlns:p14="http://schemas.microsoft.com/office/powerpoint/2010/main" val="115335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7910" y="1143399"/>
            <a:ext cx="6613558" cy="6808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32" y="833894"/>
            <a:ext cx="7320721" cy="7427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FFEDC-2FF1-403C-9B80-2FFE272E5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793" y="9640906"/>
            <a:ext cx="7756600" cy="1622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2C77E-9C2A-492C-AD71-DE19EFC99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7800" y="8970626"/>
            <a:ext cx="7560242" cy="364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F525C-9731-4213-88EB-5BAD01892F68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Yellowfin sole </a:t>
            </a:r>
            <a:r>
              <a:rPr lang="en-US" sz="2000" dirty="0"/>
              <a:t>- best model: 2d (69.8%). AIC power (lv.2d/</a:t>
            </a:r>
            <a:r>
              <a:rPr lang="en-US" sz="2000" dirty="0" err="1"/>
              <a:t>lv.base</a:t>
            </a:r>
            <a:r>
              <a:rPr lang="en-US" sz="2000" dirty="0"/>
              <a:t>) = 0.93</a:t>
            </a:r>
          </a:p>
        </p:txBody>
      </p:sp>
    </p:spTree>
    <p:extLst>
      <p:ext uri="{BB962C8B-B14F-4D97-AF65-F5344CB8AC3E}">
        <p14:creationId xmlns:p14="http://schemas.microsoft.com/office/powerpoint/2010/main" val="362483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465" y="7055209"/>
            <a:ext cx="6407130" cy="6542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Rex</a:t>
            </a:r>
            <a:r>
              <a:rPr lang="en-US" sz="2000" dirty="0"/>
              <a:t> </a:t>
            </a:r>
            <a:r>
              <a:rPr lang="en-US" sz="2000" b="1" dirty="0"/>
              <a:t>sole</a:t>
            </a:r>
            <a:r>
              <a:rPr lang="en-US" sz="2000" dirty="0"/>
              <a:t> – best model: threshold geography (63.2%).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465" y="730180"/>
            <a:ext cx="12438270" cy="6127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2517E-F1F6-4E0C-A2B7-7E74545A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7595" y="7082641"/>
            <a:ext cx="6085966" cy="62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4036" y="950579"/>
            <a:ext cx="12831125" cy="6519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2B4F2-00A6-4800-A7AE-45D8E5A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088" y="10138398"/>
            <a:ext cx="7957322" cy="1662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681E5-BA28-4891-BB30-C1D349DB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598" y="9369205"/>
            <a:ext cx="7957322" cy="3201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48A152-840B-4F51-9EEA-993CE89F48D4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Rex</a:t>
            </a:r>
            <a:r>
              <a:rPr lang="en-US" sz="2000" dirty="0"/>
              <a:t> </a:t>
            </a:r>
            <a:r>
              <a:rPr lang="en-US" sz="2000" b="1" dirty="0"/>
              <a:t>sole</a:t>
            </a:r>
            <a:r>
              <a:rPr lang="en-US" sz="2000" dirty="0"/>
              <a:t> – best model: threshold geography (63.2%).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0.93. </a:t>
            </a:r>
          </a:p>
        </p:txBody>
      </p:sp>
    </p:spTree>
    <p:extLst>
      <p:ext uri="{BB962C8B-B14F-4D97-AF65-F5344CB8AC3E}">
        <p14:creationId xmlns:p14="http://schemas.microsoft.com/office/powerpoint/2010/main" val="2378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6409" y="764992"/>
            <a:ext cx="10226379" cy="7025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2B4F2-00A6-4800-A7AE-45D8E5AF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99" y="10123398"/>
            <a:ext cx="7386723" cy="1494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681E5-BA28-4891-BB30-C1D349DB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9" y="9000876"/>
            <a:ext cx="7768619" cy="3739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8EEDB-1F2A-43A9-8C96-40D251C37423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Alaska Plaice </a:t>
            </a:r>
            <a:r>
              <a:rPr lang="en-US" sz="2000" dirty="0"/>
              <a:t>– best model: threshold geography (75%), 2d (82.9%).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0.97; AIC power (lv.2d/</a:t>
            </a:r>
            <a:r>
              <a:rPr lang="en-US" sz="2000" dirty="0" err="1"/>
              <a:t>lv.base</a:t>
            </a:r>
            <a:r>
              <a:rPr lang="en-US" sz="2000" dirty="0"/>
              <a:t>) = 0.95</a:t>
            </a:r>
          </a:p>
        </p:txBody>
      </p:sp>
    </p:spTree>
    <p:extLst>
      <p:ext uri="{BB962C8B-B14F-4D97-AF65-F5344CB8AC3E}">
        <p14:creationId xmlns:p14="http://schemas.microsoft.com/office/powerpoint/2010/main" val="197520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4816" y="1079391"/>
            <a:ext cx="7727603" cy="6808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04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Alaska Plaice </a:t>
            </a:r>
            <a:r>
              <a:rPr lang="en-US" sz="2000" dirty="0"/>
              <a:t>– best model: threshold geography (75%), 2d (82.9%).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0.97; AIC power (lv.2d/</a:t>
            </a:r>
            <a:r>
              <a:rPr lang="en-US" sz="2000" dirty="0" err="1"/>
              <a:t>lv.base</a:t>
            </a:r>
            <a:r>
              <a:rPr lang="en-US" sz="2000" dirty="0"/>
              <a:t>) = 0.95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781" y="1079390"/>
            <a:ext cx="7500474" cy="6808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FFEDC-2FF1-403C-9B80-2FFE272E5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1" y="9695993"/>
            <a:ext cx="7774461" cy="1571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2C77E-9C2A-492C-AD71-DE19EFC99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808" y="8950559"/>
            <a:ext cx="7630227" cy="3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2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839" y="801161"/>
            <a:ext cx="7615570" cy="7186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Flathead Sole </a:t>
            </a:r>
            <a:r>
              <a:rPr lang="en-US" sz="2000" dirty="0"/>
              <a:t>– best model: threshold phenology (75%), 2d (82.6%). AIC power (</a:t>
            </a:r>
            <a:r>
              <a:rPr lang="en-US" sz="2000" dirty="0" err="1"/>
              <a:t>thr.phe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0.94;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84" y="801161"/>
            <a:ext cx="7170989" cy="7087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00272A-60A0-489E-9002-C5F7EEB9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8212927"/>
            <a:ext cx="9464040" cy="54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2B4F2-00A6-4800-A7AE-45D8E5AFE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739" y="4290431"/>
            <a:ext cx="8016623" cy="3407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681E5-BA28-4891-BB30-C1D349DBD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4959" y="2437171"/>
            <a:ext cx="8198507" cy="3561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29D07-0581-4012-8923-3BF6C8CCFFC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Flathead Sole </a:t>
            </a:r>
            <a:r>
              <a:rPr lang="en-US" sz="2000" dirty="0"/>
              <a:t>– best model: threshold phenology (75%), 2d (82.6%). AIC power (</a:t>
            </a:r>
            <a:r>
              <a:rPr lang="en-US" sz="2000" dirty="0" err="1"/>
              <a:t>thr.phe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0.94;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62FEDA-89AA-4573-A81D-BCE1B57D5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9298" y="7068578"/>
            <a:ext cx="8080159" cy="36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4647" y="3008575"/>
            <a:ext cx="7363155" cy="769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71" y="2802894"/>
            <a:ext cx="8100868" cy="811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0FE814-7F69-4DAD-A395-6C1F32751A3A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Flathead Sole </a:t>
            </a:r>
            <a:r>
              <a:rPr lang="en-US" sz="2000" dirty="0"/>
              <a:t>– best model: threshold phenology (75%), 2d (82.6%). AIC power (</a:t>
            </a:r>
            <a:r>
              <a:rPr lang="en-US" sz="2000" dirty="0" err="1"/>
              <a:t>thr.phe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0.94;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</p:spTree>
    <p:extLst>
      <p:ext uri="{BB962C8B-B14F-4D97-AF65-F5344CB8AC3E}">
        <p14:creationId xmlns:p14="http://schemas.microsoft.com/office/powerpoint/2010/main" val="167483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39100-A701-4D81-AF0C-CD427F54BF69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Northern Rock Sole </a:t>
            </a:r>
            <a:r>
              <a:rPr lang="en-US" sz="2000" dirty="0"/>
              <a:t>– best model: 2d (69.2%). AIC power (lv.2d/</a:t>
            </a:r>
            <a:r>
              <a:rPr lang="en-US" sz="2000" dirty="0" err="1"/>
              <a:t>lv.base</a:t>
            </a:r>
            <a:r>
              <a:rPr lang="en-US" sz="2000" dirty="0"/>
              <a:t>) = 0.97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DA78-6DE4-45F7-8A0C-B01AE6310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871" y="886967"/>
            <a:ext cx="7662849" cy="795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FD4CC-2FA4-4CF2-8030-9B31B29F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600" y="746426"/>
            <a:ext cx="8140553" cy="8240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5666B-718B-488E-B659-4A393C3A4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83" y="10479024"/>
            <a:ext cx="7804627" cy="162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CEDCD4-5192-44DD-80AC-88EC9C8D4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3641" y="9801291"/>
            <a:ext cx="7558656" cy="36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9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39100-A701-4D81-AF0C-CD427F54BF69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Pacific cod </a:t>
            </a:r>
            <a:r>
              <a:rPr lang="en-US" sz="2000" dirty="0"/>
              <a:t>– best model: 2d (72.7%). AIC power (lv.2d/</a:t>
            </a:r>
            <a:r>
              <a:rPr lang="en-US" sz="2000" dirty="0" err="1"/>
              <a:t>lv.base</a:t>
            </a:r>
            <a:r>
              <a:rPr lang="en-US" sz="2000" dirty="0"/>
              <a:t>) = 0.97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DA78-6DE4-45F7-8A0C-B01AE6310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83" y="851532"/>
            <a:ext cx="7863806" cy="802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FD4CC-2FA4-4CF2-8030-9B31B29F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600" y="748933"/>
            <a:ext cx="8140553" cy="8235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5666B-718B-488E-B659-4A393C3A4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655" y="10479024"/>
            <a:ext cx="7745282" cy="162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CEDCD4-5192-44DD-80AC-88EC9C8D4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0548" y="9869143"/>
            <a:ext cx="7558656" cy="35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3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2060" y="7055211"/>
            <a:ext cx="6485556" cy="6542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Walleye pollock </a:t>
            </a:r>
            <a:r>
              <a:rPr lang="en-US" sz="2000" dirty="0"/>
              <a:t>– best model: threshold geography (59.2%), 2d (69.8%).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0.98;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0426" y="1051449"/>
            <a:ext cx="13038347" cy="5806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2517E-F1F6-4E0C-A2B7-7E74545A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7616" y="7198107"/>
            <a:ext cx="6141157" cy="62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11853</TotalTime>
  <Words>498</Words>
  <Application>Microsoft Office PowerPoint</Application>
  <PresentationFormat>Custom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Vary, Laura</dc:creator>
  <cp:lastModifiedBy>Vary, Laura</cp:lastModifiedBy>
  <cp:revision>59</cp:revision>
  <dcterms:created xsi:type="dcterms:W3CDTF">2022-01-13T19:15:34Z</dcterms:created>
  <dcterms:modified xsi:type="dcterms:W3CDTF">2022-02-03T17:50:41Z</dcterms:modified>
</cp:coreProperties>
</file>